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F014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96"/>
  </p:normalViewPr>
  <p:slideViewPr>
    <p:cSldViewPr snapToGrid="0" snapToObjects="1">
      <p:cViewPr varScale="1">
        <p:scale>
          <a:sx n="64" d="100"/>
          <a:sy n="64" d="100"/>
        </p:scale>
        <p:origin x="1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457E7-D9F0-7249-BFDA-C6A2CAB20DF3}" type="datetimeFigureOut">
              <a:rPr lang="en-US" smtClean="0"/>
              <a:t>7/18/18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16FD3-3CCD-994F-8C7B-9784AA46D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5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16FD3-3CCD-994F-8C7B-9784AA46D5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8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7C5-7B7E-4E4D-A59E-276979FFA32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36DC-2525-2D43-8820-C07B4A4C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0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7C5-7B7E-4E4D-A59E-276979FFA32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36DC-2525-2D43-8820-C07B4A4C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7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7C5-7B7E-4E4D-A59E-276979FFA32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36DC-2525-2D43-8820-C07B4A4C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4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7C5-7B7E-4E4D-A59E-276979FFA32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36DC-2525-2D43-8820-C07B4A4C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3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7C5-7B7E-4E4D-A59E-276979FFA32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36DC-2525-2D43-8820-C07B4A4C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7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7C5-7B7E-4E4D-A59E-276979FFA32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36DC-2525-2D43-8820-C07B4A4C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7C5-7B7E-4E4D-A59E-276979FFA32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36DC-2525-2D43-8820-C07B4A4C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8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7C5-7B7E-4E4D-A59E-276979FFA32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36DC-2525-2D43-8820-C07B4A4C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0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7C5-7B7E-4E4D-A59E-276979FFA32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36DC-2525-2D43-8820-C07B4A4C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1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7C5-7B7E-4E4D-A59E-276979FFA32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36DC-2525-2D43-8820-C07B4A4C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7C5-7B7E-4E4D-A59E-276979FFA32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36DC-2525-2D43-8820-C07B4A4C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5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67C5-7B7E-4E4D-A59E-276979FFA32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36DC-2525-2D43-8820-C07B4A4C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6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517349" y="6215806"/>
            <a:ext cx="3336581" cy="360129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C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"/>
            <a:ext cx="6858000" cy="3043236"/>
          </a:xfrm>
          <a:noFill/>
        </p:spPr>
        <p:txBody>
          <a:bodyPr>
            <a:normAutofit/>
            <a:scene3d>
              <a:camera prst="orthographicFront"/>
              <a:lightRig rig="threePt" dir="t"/>
            </a:scene3d>
            <a:sp3d contourW="6350">
              <a:bevelT w="12700" h="12700" prst="relaxedInset"/>
            </a:sp3d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Eyes down </a:t>
            </a: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 </a:t>
            </a:r>
            <a: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 thrilling night </a:t>
            </a: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of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32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US" sz="32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Raising Funds for Isle Access</a:t>
            </a:r>
            <a:endParaRPr lang="en-US" sz="32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22" y="7417195"/>
            <a:ext cx="3475597" cy="23951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43226" y="4965191"/>
            <a:ext cx="340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43139" y="5229224"/>
            <a:ext cx="3857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" y="-10990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121" y="7417195"/>
            <a:ext cx="2581035" cy="173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" y="-957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6866" y="6328518"/>
            <a:ext cx="2743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All profits go directly to Isle Access</a:t>
            </a:r>
          </a:p>
          <a:p>
            <a:pPr algn="ctr"/>
            <a:r>
              <a:rPr lang="en-GB" sz="2000" b="1" dirty="0" smtClean="0"/>
              <a:t>www.IsleAccess.co.uk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595" y="1211859"/>
            <a:ext cx="3412809" cy="1143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3048000"/>
            <a:ext cx="6858000" cy="2954655"/>
          </a:xfrm>
          <a:prstGeom prst="rect">
            <a:avLst/>
          </a:prstGeom>
          <a:solidFill>
            <a:srgbClr val="FFFF00"/>
          </a:solidFill>
          <a:ln w="133350" cmpd="sng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21</a:t>
            </a:r>
            <a:r>
              <a:rPr lang="en-GB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September,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 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</a:p>
          <a:p>
            <a:pPr algn="ctr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Sight for Wight</a:t>
            </a:r>
          </a:p>
          <a:p>
            <a:pPr algn="ctr"/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Millbrooke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House, 137 Carisbrooke Road</a:t>
            </a:r>
          </a:p>
          <a:p>
            <a:pPr algn="ctr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Newport, Isle of Wight, PO30 1DD</a:t>
            </a:r>
          </a:p>
          <a:p>
            <a:pPr algn="ctr"/>
            <a:r>
              <a:rPr lang="en-GB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Vehicle </a:t>
            </a:r>
            <a:r>
              <a:rPr lang="en-GB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PO30 1DT (via Castle Road) 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92366" y="6215806"/>
            <a:ext cx="3308744" cy="646331"/>
          </a:xfrm>
          <a:prstGeom prst="rect">
            <a:avLst/>
          </a:prstGeom>
          <a:noFill/>
          <a:ln w="349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 Rounded MT Bold" panose="020F0704030504030204" pitchFamily="34" charset="0"/>
              </a:rPr>
              <a:t>Cash prizes waiting to be won</a:t>
            </a:r>
            <a:endParaRPr lang="en-GB" i="1" dirty="0">
              <a:latin typeface="Arial Rounded MT Bold" panose="020F07040305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7963" y="9340334"/>
            <a:ext cx="3285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Charity number 1178395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846866" y="9147339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Championing </a:t>
            </a:r>
            <a:r>
              <a:rPr lang="en-US" smtClean="0"/>
              <a:t>access for all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9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59</Words>
  <Application>Microsoft Macintosh PowerPoint</Application>
  <PresentationFormat>A4 Paper (210x297 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Rounded MT Bold</vt:lpstr>
      <vt:lpstr>Calibri</vt:lpstr>
      <vt:lpstr>Calibri Light</vt:lpstr>
      <vt:lpstr>Arial</vt:lpstr>
      <vt:lpstr>Office Theme</vt:lpstr>
      <vt:lpstr>Eyes down  for a thrilling night of    Raising Funds for Isle Access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Eyes down for a thrilling night of bingo in aid of Isle Access.</dc:title>
  <dc:creator>Karen Turner</dc:creator>
  <cp:lastModifiedBy>Karen Turner</cp:lastModifiedBy>
  <cp:revision>15</cp:revision>
  <dcterms:created xsi:type="dcterms:W3CDTF">2018-07-04T12:42:40Z</dcterms:created>
  <dcterms:modified xsi:type="dcterms:W3CDTF">2018-07-18T11:39:00Z</dcterms:modified>
</cp:coreProperties>
</file>